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2">
  <p:sldMasterIdLst>
    <p:sldMasterId id="2147483648" r:id="rId1"/>
  </p:sldMasterIdLst>
  <p:notesMasterIdLst>
    <p:notesMasterId r:id="rId13"/>
  </p:notesMasterIdLst>
  <p:sldIdLst>
    <p:sldId id="372" r:id="rId2"/>
    <p:sldId id="373" r:id="rId3"/>
    <p:sldId id="403" r:id="rId4"/>
    <p:sldId id="418" r:id="rId5"/>
    <p:sldId id="419" r:id="rId6"/>
    <p:sldId id="420" r:id="rId7"/>
    <p:sldId id="421" r:id="rId8"/>
    <p:sldId id="422" r:id="rId9"/>
    <p:sldId id="423" r:id="rId10"/>
    <p:sldId id="424" r:id="rId11"/>
    <p:sldId id="42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9" name="Author" initials="A" lastIdx="0" clrIdx="8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CF2"/>
    <a:srgbClr val="5CBFEC"/>
    <a:srgbClr val="23AB99"/>
    <a:srgbClr val="67C6BE"/>
    <a:srgbClr val="CF6A16"/>
    <a:srgbClr val="FF00FF"/>
    <a:srgbClr val="505050"/>
    <a:srgbClr val="5C2D91"/>
    <a:srgbClr val="1878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89" autoAdjust="0"/>
    <p:restoredTop sz="76230" autoAdjust="0"/>
  </p:normalViewPr>
  <p:slideViewPr>
    <p:cSldViewPr snapToGrid="0">
      <p:cViewPr varScale="1">
        <p:scale>
          <a:sx n="87" d="100"/>
          <a:sy n="87" d="100"/>
        </p:scale>
        <p:origin x="50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2899" y="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A5C374-E123-4DB7-B462-10AA2785B469}" type="datetimeFigureOut">
              <a:rPr lang="en-US"/>
              <a:t>4/28/2016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5DD95C-5957-4646-A3B4-DA391B06113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751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95263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19743" y="3472543"/>
            <a:ext cx="6498771" cy="452845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5DD95C-5957-4646-A3B4-DA391B06113F}" type="slidenum">
              <a:rPr lang="en-US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894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5DD95C-5957-4646-A3B4-DA391B06113F}" type="slidenum">
              <a:rPr lang="en-US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980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5DD95C-5957-4646-A3B4-DA391B06113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0885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5DD95C-5957-4646-A3B4-DA391B06113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4900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5DD95C-5957-4646-A3B4-DA391B06113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4584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5DD95C-5957-4646-A3B4-DA391B06113F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883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255" y="455677"/>
            <a:ext cx="5065469" cy="1151280"/>
          </a:xfrm>
        </p:spPr>
        <p:txBody>
          <a:bodyPr anchor="t">
            <a:normAutofit/>
          </a:bodyPr>
          <a:lstStyle>
            <a:lvl1pPr algn="l">
              <a:defRPr sz="48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86834" y="2571192"/>
            <a:ext cx="5065469" cy="3318862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1053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F8D6-0397-4D95-9C76-43E787850A48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B0D2-17E4-4E14-B620-1ADA9FCF9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552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F8D6-0397-4D95-9C76-43E787850A48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B0D2-17E4-4E14-B620-1ADA9FCF9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876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F8D6-0397-4D95-9C76-43E787850A48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B0D2-17E4-4E14-B620-1ADA9FCF9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83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F8D6-0397-4D95-9C76-43E787850A48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B0D2-17E4-4E14-B620-1ADA9FCF9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795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F8D6-0397-4D95-9C76-43E787850A48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B0D2-17E4-4E14-B620-1ADA9FCF9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F8D6-0397-4D95-9C76-43E787850A48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B0D2-17E4-4E14-B620-1ADA9FCF9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954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F8D6-0397-4D95-9C76-43E787850A48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B0D2-17E4-4E14-B620-1ADA9FCF9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315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F8D6-0397-4D95-9C76-43E787850A48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B0D2-17E4-4E14-B620-1ADA9FCF9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778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F8D6-0397-4D95-9C76-43E787850A48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B0D2-17E4-4E14-B620-1ADA9FCF9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729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F8D6-0397-4D95-9C76-43E787850A48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B0D2-17E4-4E14-B620-1ADA9FCF9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02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C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CF8D6-0397-4D95-9C76-43E787850A48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CB0D2-17E4-4E14-B620-1ADA9FCF9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922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YouthSpark Summer Camp:&#10;&#10;Make Your Own Game - Learn to Code FLATVERSE!&#10;&#10;Session 1&#10;&#10;" title="Cover Slide"/>
          <p:cNvSpPr>
            <a:spLocks noGrp="1"/>
          </p:cNvSpPr>
          <p:nvPr>
            <p:ph type="ctrTitle"/>
          </p:nvPr>
        </p:nvSpPr>
        <p:spPr>
          <a:xfrm>
            <a:off x="393255" y="455676"/>
            <a:ext cx="8750745" cy="4222649"/>
          </a:xfrm>
        </p:spPr>
        <p:txBody>
          <a:bodyPr>
            <a:noAutofit/>
          </a:bodyPr>
          <a:lstStyle/>
          <a:p>
            <a:r>
              <a:rPr lang="en-US" dirty="0"/>
              <a:t>Kodu Makerspace</a:t>
            </a:r>
            <a:br>
              <a:rPr lang="en-US" sz="5400" dirty="0"/>
            </a:br>
            <a:r>
              <a:rPr lang="en-US" dirty="0"/>
              <a:t>Learn to make your own games!</a:t>
            </a:r>
            <a:br>
              <a:rPr lang="en-US" dirty="0"/>
            </a:br>
            <a:br>
              <a:rPr lang="en-US" sz="5400" dirty="0"/>
            </a:br>
            <a:r>
              <a:rPr lang="en-US" sz="3600" dirty="0"/>
              <a:t>Lesson 4</a:t>
            </a:r>
            <a:br>
              <a:rPr lang="en-US" sz="5400" dirty="0"/>
            </a:br>
            <a:br>
              <a:rPr lang="en-US" sz="5400" dirty="0"/>
            </a:br>
            <a:br>
              <a:rPr lang="en-US" sz="3200" dirty="0"/>
            </a:br>
            <a:endParaRPr lang="en-US" sz="3200" dirty="0"/>
          </a:p>
        </p:txBody>
      </p:sp>
      <p:pic>
        <p:nvPicPr>
          <p:cNvPr id="12" name="Picture 11" descr="Microsoft Logo" title="Microsoft Log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5961529"/>
            <a:ext cx="2217645" cy="474177"/>
          </a:xfrm>
          <a:prstGeom prst="rect">
            <a:avLst/>
          </a:prstGeom>
        </p:spPr>
      </p:pic>
      <p:pic>
        <p:nvPicPr>
          <p:cNvPr id="6" name="Picture 5" descr="&quot;&quot;" title="&quot;&quot;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31929" y="1299459"/>
            <a:ext cx="3550199" cy="5397773"/>
          </a:xfrm>
          <a:prstGeom prst="rect">
            <a:avLst/>
          </a:prstGeom>
        </p:spPr>
      </p:pic>
      <p:pic>
        <p:nvPicPr>
          <p:cNvPr id="5" name="Picture 4" title="Microsoft Imagine logo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545" y="5878966"/>
            <a:ext cx="3048163" cy="60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182728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255" y="455677"/>
            <a:ext cx="6949937" cy="1151280"/>
          </a:xfrm>
        </p:spPr>
        <p:txBody>
          <a:bodyPr/>
          <a:lstStyle/>
          <a:p>
            <a:r>
              <a:rPr lang="en-US" dirty="0"/>
              <a:t>Plan Revisions</a:t>
            </a:r>
          </a:p>
        </p:txBody>
      </p:sp>
      <p:pic>
        <p:nvPicPr>
          <p:cNvPr id="5" name="Picture 4" title="&quot;&quot;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25861" y="4753211"/>
            <a:ext cx="4086921" cy="2104789"/>
          </a:xfrm>
          <a:prstGeom prst="rect">
            <a:avLst/>
          </a:prstGeom>
        </p:spPr>
      </p:pic>
      <p:pic>
        <p:nvPicPr>
          <p:cNvPr id="6" name="Picture 5" title="&quot;&quot;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45358" y="4749500"/>
            <a:ext cx="4086921" cy="2104789"/>
          </a:xfrm>
          <a:prstGeom prst="rect">
            <a:avLst/>
          </a:prstGeom>
        </p:spPr>
      </p:pic>
      <p:pic>
        <p:nvPicPr>
          <p:cNvPr id="7" name="Picture 6" title="&quot;&quot;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1563" y="4749500"/>
            <a:ext cx="4086921" cy="2104789"/>
          </a:xfrm>
          <a:prstGeom prst="rect">
            <a:avLst/>
          </a:prstGeom>
        </p:spPr>
      </p:pic>
      <p:sp>
        <p:nvSpPr>
          <p:cNvPr id="9" name="Text Placeholder 2"/>
          <p:cNvSpPr txBox="1">
            <a:spLocks/>
          </p:cNvSpPr>
          <p:nvPr/>
        </p:nvSpPr>
        <p:spPr>
          <a:xfrm>
            <a:off x="393254" y="2426329"/>
            <a:ext cx="10010585" cy="25914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3600" dirty="0"/>
              <a:t>What is the goal of your game?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3600" dirty="0"/>
              <a:t>Add characters you want to use.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3600" dirty="0"/>
              <a:t>Describe the When…Do… you want to include. </a:t>
            </a:r>
          </a:p>
          <a:p>
            <a:endParaRPr lang="en-US" sz="3600" dirty="0"/>
          </a:p>
        </p:txBody>
      </p:sp>
      <p:pic>
        <p:nvPicPr>
          <p:cNvPr id="8" name="Picture 7" title="&quot;&quot;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33688" y="1232108"/>
            <a:ext cx="2211081" cy="33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4382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6000" y="376129"/>
            <a:ext cx="111697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Thank you!</a:t>
            </a:r>
            <a:endParaRPr lang="en-US" sz="5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6000" y="2682485"/>
            <a:ext cx="80517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Segoe UI Light"/>
                <a:cs typeface="Segoe UI Light"/>
              </a:rPr>
              <a:t>See you next time!</a:t>
            </a:r>
          </a:p>
        </p:txBody>
      </p:sp>
      <p:sp>
        <p:nvSpPr>
          <p:cNvPr id="3" name="Title 2" hidden="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pic>
        <p:nvPicPr>
          <p:cNvPr id="7" name="Picture 6" descr="Microsoft Logo" title="Microsoft Log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5961529"/>
            <a:ext cx="2217645" cy="474177"/>
          </a:xfrm>
          <a:prstGeom prst="rect">
            <a:avLst/>
          </a:prstGeom>
        </p:spPr>
      </p:pic>
      <p:pic>
        <p:nvPicPr>
          <p:cNvPr id="11" name="Picture 10" descr="&quot;&quot;" title="&quot;&quot;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31929" y="1299459"/>
            <a:ext cx="3550199" cy="5397773"/>
          </a:xfrm>
          <a:prstGeom prst="rect">
            <a:avLst/>
          </a:prstGeom>
        </p:spPr>
      </p:pic>
      <p:pic>
        <p:nvPicPr>
          <p:cNvPr id="8" name="Picture 7" title="Microsoft Imagine logo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545" y="5878966"/>
            <a:ext cx="3048163" cy="60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030145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title="&quot;&quot;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25861" y="4753211"/>
            <a:ext cx="4086921" cy="2104789"/>
          </a:xfrm>
          <a:prstGeom prst="rect">
            <a:avLst/>
          </a:prstGeom>
        </p:spPr>
      </p:pic>
      <p:pic>
        <p:nvPicPr>
          <p:cNvPr id="7" name="Picture 6" title="&quot;&quot;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45358" y="4749500"/>
            <a:ext cx="4086921" cy="2104789"/>
          </a:xfrm>
          <a:prstGeom prst="rect">
            <a:avLst/>
          </a:prstGeom>
        </p:spPr>
      </p:pic>
      <p:pic>
        <p:nvPicPr>
          <p:cNvPr id="9" name="Picture 8" title="&quot;&quot;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1563" y="4749500"/>
            <a:ext cx="4086921" cy="21047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255" y="455677"/>
            <a:ext cx="10454039" cy="1151280"/>
          </a:xfrm>
        </p:spPr>
        <p:txBody>
          <a:bodyPr>
            <a:noAutofit/>
          </a:bodyPr>
          <a:lstStyle/>
          <a:p>
            <a:r>
              <a:rPr lang="en-US" dirty="0"/>
              <a:t>Questions we’ll answer:</a:t>
            </a:r>
            <a:br>
              <a:rPr lang="en-US" dirty="0"/>
            </a:br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68299" y="1308380"/>
            <a:ext cx="11031360" cy="3586147"/>
          </a:xfrm>
          <a:prstGeom prst="rect">
            <a:avLst/>
          </a:prstGeom>
        </p:spPr>
        <p:txBody>
          <a:bodyPr vert="horz" lIns="172986" tIns="0" rIns="172986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500" b="0" kern="1200" cap="none">
                <a:solidFill>
                  <a:schemeClr val="bg1"/>
                </a:solidFill>
                <a:latin typeface="Segoe Light"/>
                <a:ea typeface="+mj-ea"/>
                <a:cs typeface="Segoe Light"/>
              </a:defRPr>
            </a:lvl1pPr>
          </a:lstStyle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>
                <a:latin typeface="Segoe UI Light" panose="020B0502040204020203" pitchFamily="34" charset="0"/>
                <a:cs typeface="Segoe UI Light" panose="020B0502040204020203" pitchFamily="34" charset="0"/>
              </a:rPr>
              <a:t>What ideas do we have for redesigning one of the games we’ve played? </a:t>
            </a: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>
                <a:latin typeface="Segoe UI Light" panose="020B0502040204020203" pitchFamily="34" charset="0"/>
                <a:cs typeface="Segoe UI Light" panose="020B0502040204020203" pitchFamily="34" charset="0"/>
              </a:rPr>
              <a:t>What cool ideas will others have for our game’s plans? </a:t>
            </a:r>
          </a:p>
        </p:txBody>
      </p:sp>
    </p:spTree>
    <p:extLst>
      <p:ext uri="{BB962C8B-B14F-4D97-AF65-F5344CB8AC3E}">
        <p14:creationId xmlns:p14="http://schemas.microsoft.com/office/powerpoint/2010/main" val="638602170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255" y="455677"/>
            <a:ext cx="9413936" cy="1151280"/>
          </a:xfrm>
        </p:spPr>
        <p:txBody>
          <a:bodyPr>
            <a:normAutofit/>
          </a:bodyPr>
          <a:lstStyle/>
          <a:p>
            <a:r>
              <a:rPr lang="en-US" dirty="0"/>
              <a:t>Air Delivery Code</a:t>
            </a:r>
          </a:p>
        </p:txBody>
      </p:sp>
      <p:pic>
        <p:nvPicPr>
          <p:cNvPr id="44" name="Picture 43" descr="Screen shot of Air Delivery Codes 5, 6, 7, and 8." title="Air Delivery Code"/>
          <p:cNvPicPr/>
          <p:nvPr/>
        </p:nvPicPr>
        <p:blipFill>
          <a:blip r:embed="rId2"/>
          <a:stretch>
            <a:fillRect/>
          </a:stretch>
        </p:blipFill>
        <p:spPr>
          <a:xfrm>
            <a:off x="2362200" y="1606956"/>
            <a:ext cx="7162800" cy="479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18877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866" y="365125"/>
            <a:ext cx="10515600" cy="1463675"/>
          </a:xfrm>
        </p:spPr>
        <p:txBody>
          <a:bodyPr>
            <a:norm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If you could change anything…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8866" y="2281320"/>
            <a:ext cx="724799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If you could change anything about the appearance of the objects or characters, what would it be?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If you could change anything about the actions, what would it be?</a:t>
            </a:r>
          </a:p>
        </p:txBody>
      </p:sp>
      <p:pic>
        <p:nvPicPr>
          <p:cNvPr id="14" name="Picture 13" title="&quot;&quot;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582" y="1908313"/>
            <a:ext cx="3601893" cy="369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2748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254" y="455677"/>
            <a:ext cx="10932243" cy="1151280"/>
          </a:xfrm>
        </p:spPr>
        <p:txBody>
          <a:bodyPr>
            <a:normAutofit/>
          </a:bodyPr>
          <a:lstStyle/>
          <a:p>
            <a:r>
              <a:rPr lang="en-US" dirty="0"/>
              <a:t>Let’s Design a Game…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393254" y="1546904"/>
            <a:ext cx="6116188" cy="44354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3600" dirty="0"/>
              <a:t>We’ve played:</a:t>
            </a:r>
          </a:p>
          <a:p>
            <a:pPr marL="800100" lvl="1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Flashy </a:t>
            </a:r>
            <a:r>
              <a:rPr lang="en-US" sz="3200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Fishbots</a:t>
            </a:r>
            <a:endParaRPr lang="en-US" sz="3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800100" lvl="1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Boku’s</a:t>
            </a:r>
            <a:r>
              <a:rPr lang="en-US" sz="3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Amazing Race</a:t>
            </a:r>
          </a:p>
          <a:p>
            <a:pPr marL="800100" lvl="1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Air Delivery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3600" dirty="0"/>
              <a:t>Now it’s time for you to design a game!</a:t>
            </a:r>
          </a:p>
        </p:txBody>
      </p:sp>
      <p:pic>
        <p:nvPicPr>
          <p:cNvPr id="4" name="Picture 3" descr="Image of Air Delivery game." title="Air Delivery game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6734" y="4323424"/>
            <a:ext cx="2430798" cy="2381805"/>
          </a:xfrm>
          <a:prstGeom prst="rect">
            <a:avLst/>
          </a:prstGeom>
        </p:spPr>
      </p:pic>
      <p:pic>
        <p:nvPicPr>
          <p:cNvPr id="5" name="Picture 4" descr="Image of Flashy Fishbots game." title="Flashy Fishbot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091" y="97655"/>
            <a:ext cx="3592487" cy="2170081"/>
          </a:xfrm>
          <a:prstGeom prst="rect">
            <a:avLst/>
          </a:prstGeom>
        </p:spPr>
      </p:pic>
      <p:pic>
        <p:nvPicPr>
          <p:cNvPr id="6" name="Picture 5" descr="Image of Boku's Amazing Race game." title="Boku's Amazing Race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647" y="2783915"/>
            <a:ext cx="4495060" cy="1254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348509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255" y="455677"/>
            <a:ext cx="8811705" cy="1151280"/>
          </a:xfrm>
        </p:spPr>
        <p:txBody>
          <a:bodyPr>
            <a:normAutofit/>
          </a:bodyPr>
          <a:lstStyle/>
          <a:p>
            <a:r>
              <a:rPr lang="en-US" dirty="0"/>
              <a:t>Game Changer… Six Steps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5683" y="1814817"/>
            <a:ext cx="5911292" cy="4215171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3600" dirty="0"/>
              <a:t>Start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Sketch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Prepare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Present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Ask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Tweak</a:t>
            </a:r>
          </a:p>
        </p:txBody>
      </p:sp>
      <p:pic>
        <p:nvPicPr>
          <p:cNvPr id="6" name="Picture 5" title="Kodu Game Lab Logo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3870" y="1031317"/>
            <a:ext cx="2656349" cy="5422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467210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254" y="455677"/>
            <a:ext cx="5845301" cy="1151280"/>
          </a:xfrm>
        </p:spPr>
        <p:txBody>
          <a:bodyPr>
            <a:normAutofit/>
          </a:bodyPr>
          <a:lstStyle/>
          <a:p>
            <a:r>
              <a:rPr lang="en-US" dirty="0"/>
              <a:t>Flashy </a:t>
            </a:r>
            <a:r>
              <a:rPr lang="en-US" dirty="0" err="1"/>
              <a:t>Fishbots</a:t>
            </a:r>
            <a:endParaRPr lang="en-US" dirty="0"/>
          </a:p>
        </p:txBody>
      </p:sp>
      <p:grpSp>
        <p:nvGrpSpPr>
          <p:cNvPr id="4" name="Group 3" descr="Image of Flashy Fishbots game." title="Flashy Fishbots "/>
          <p:cNvGrpSpPr/>
          <p:nvPr/>
        </p:nvGrpSpPr>
        <p:grpSpPr>
          <a:xfrm>
            <a:off x="4725908" y="-1"/>
            <a:ext cx="7466093" cy="6858002"/>
            <a:chOff x="4725908" y="-1"/>
            <a:chExt cx="7466093" cy="6858002"/>
          </a:xfrm>
        </p:grpSpPr>
        <p:pic>
          <p:nvPicPr>
            <p:cNvPr id="3" name="Picture 2" descr="Image of Flasky Fishbots game." title="Flashy Fishbots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5908" y="1085030"/>
              <a:ext cx="7466092" cy="4688011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4725908" y="-1"/>
              <a:ext cx="7466091" cy="1085031"/>
            </a:xfrm>
            <a:prstGeom prst="rect">
              <a:avLst/>
            </a:prstGeom>
            <a:solidFill>
              <a:srgbClr val="7FED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725909" y="5773041"/>
              <a:ext cx="7466092" cy="1084960"/>
            </a:xfrm>
            <a:prstGeom prst="rect">
              <a:avLst/>
            </a:prstGeom>
            <a:solidFill>
              <a:srgbClr val="E6F6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9290663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254" y="455677"/>
            <a:ext cx="10082589" cy="1151280"/>
          </a:xfrm>
        </p:spPr>
        <p:txBody>
          <a:bodyPr>
            <a:normAutofit/>
          </a:bodyPr>
          <a:lstStyle/>
          <a:p>
            <a:r>
              <a:rPr lang="en-US" dirty="0" err="1"/>
              <a:t>Boku’s</a:t>
            </a:r>
            <a:r>
              <a:rPr lang="en-US" dirty="0"/>
              <a:t> Amazing Race</a:t>
            </a:r>
          </a:p>
        </p:txBody>
      </p:sp>
      <p:pic>
        <p:nvPicPr>
          <p:cNvPr id="6" name="Picture 5" descr="Image of Boku's Amazing Race game." title="Boku's Amazing Race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1957978"/>
            <a:ext cx="12183880" cy="347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17630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254" y="455676"/>
            <a:ext cx="5845301" cy="1412537"/>
          </a:xfrm>
        </p:spPr>
        <p:txBody>
          <a:bodyPr>
            <a:normAutofit/>
          </a:bodyPr>
          <a:lstStyle/>
          <a:p>
            <a:r>
              <a:rPr lang="en-US" dirty="0"/>
              <a:t>Air Delivery</a:t>
            </a:r>
          </a:p>
        </p:txBody>
      </p:sp>
      <p:pic>
        <p:nvPicPr>
          <p:cNvPr id="7" name="Picture 6" descr="Image of Air Delivery game." title="Air Delivery"/>
          <p:cNvPicPr/>
          <p:nvPr/>
        </p:nvPicPr>
        <p:blipFill rotWithShape="1">
          <a:blip r:embed="rId2"/>
          <a:srcRect t="317"/>
          <a:stretch/>
        </p:blipFill>
        <p:spPr>
          <a:xfrm>
            <a:off x="4934140" y="0"/>
            <a:ext cx="7257860" cy="685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89688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Custom 4">
      <a:dk1>
        <a:srgbClr val="505050"/>
      </a:dk1>
      <a:lt1>
        <a:srgbClr val="FFFFFF"/>
      </a:lt1>
      <a:dk2>
        <a:srgbClr val="D83B01"/>
      </a:dk2>
      <a:lt2>
        <a:srgbClr val="FFE5E5"/>
      </a:lt2>
      <a:accent1>
        <a:srgbClr val="D83B01"/>
      </a:accent1>
      <a:accent2>
        <a:srgbClr val="00188F"/>
      </a:accent2>
      <a:accent3>
        <a:srgbClr val="107C10"/>
      </a:accent3>
      <a:accent4>
        <a:srgbClr val="5C2D91"/>
      </a:accent4>
      <a:accent5>
        <a:srgbClr val="0078D7"/>
      </a:accent5>
      <a:accent6>
        <a:srgbClr val="008272"/>
      </a:accent6>
      <a:hlink>
        <a:srgbClr val="FFFFFF"/>
      </a:hlink>
      <a:folHlink>
        <a:srgbClr val="BC9DE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159</Words>
  <Application>Microsoft Office PowerPoint</Application>
  <PresentationFormat>Widescreen</PresentationFormat>
  <Paragraphs>37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Segoe UI</vt:lpstr>
      <vt:lpstr>Segoe UI Light</vt:lpstr>
      <vt:lpstr>Office Theme</vt:lpstr>
      <vt:lpstr>Kodu Makerspace Learn to make your own games!  Lesson 4   </vt:lpstr>
      <vt:lpstr>Questions we’ll answer: </vt:lpstr>
      <vt:lpstr>Air Delivery Code</vt:lpstr>
      <vt:lpstr>If you could change anything…</vt:lpstr>
      <vt:lpstr>Let’s Design a Game…</vt:lpstr>
      <vt:lpstr>Game Changer… Six Steps</vt:lpstr>
      <vt:lpstr>Flashy Fishbots</vt:lpstr>
      <vt:lpstr>Boku’s Amazing Race</vt:lpstr>
      <vt:lpstr>Air Delivery</vt:lpstr>
      <vt:lpstr>Plan Revisions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2016-04-29T00:48:56Z</dcterms:created>
  <dcterms:modified xsi:type="dcterms:W3CDTF">2016-04-29T00:49:11Z</dcterms:modified>
</cp:coreProperties>
</file>