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48" r:id="rId1"/>
  </p:sldMasterIdLst>
  <p:notesMasterIdLst>
    <p:notesMasterId r:id="rId16"/>
  </p:notesMasterIdLst>
  <p:sldIdLst>
    <p:sldId id="372" r:id="rId2"/>
    <p:sldId id="373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4" r:id="rId12"/>
    <p:sldId id="395" r:id="rId13"/>
    <p:sldId id="393" r:id="rId14"/>
    <p:sldId id="32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" name="Author" initials="A" lastIdx="0" clrIdx="8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CF2"/>
    <a:srgbClr val="5CBFEC"/>
    <a:srgbClr val="23AB99"/>
    <a:srgbClr val="67C6BE"/>
    <a:srgbClr val="CF6A16"/>
    <a:srgbClr val="FF00FF"/>
    <a:srgbClr val="505050"/>
    <a:srgbClr val="5C2D91"/>
    <a:srgbClr val="187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40" autoAdjust="0"/>
    <p:restoredTop sz="76230" autoAdjust="0"/>
  </p:normalViewPr>
  <p:slideViewPr>
    <p:cSldViewPr snapToGrid="0">
      <p:cViewPr varScale="1">
        <p:scale>
          <a:sx n="87" d="100"/>
          <a:sy n="87" d="100"/>
        </p:scale>
        <p:origin x="56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899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5C374-E123-4DB7-B462-10AA2785B469}" type="datetimeFigureOut">
              <a:rPr lang="en-US"/>
              <a:t>4/29/2016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DD95C-5957-4646-A3B4-DA391B06113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51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95263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9743" y="3472543"/>
            <a:ext cx="6498771" cy="452845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942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788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069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890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351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09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80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78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920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098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77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66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823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DD95C-5957-4646-A3B4-DA391B0611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41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5065469" cy="1151280"/>
          </a:xfr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486834" y="2571192"/>
            <a:ext cx="5065469" cy="3318862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1053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55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87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8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95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95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15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77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29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CF8D6-0397-4D95-9C76-43E787850A4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02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C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CF8D6-0397-4D95-9C76-43E787850A48}" type="datetimeFigureOut">
              <a:rPr lang="en-US" smtClean="0"/>
              <a:t>4/29/2016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CB0D2-17E4-4E14-B620-1ADA9FCF9D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22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YouthSpark Summer Camp:&#10;&#10;Make Your Own Game - Learn to Code FLATVERSE!&#10;&#10;Session 1&#10;&#10;" title="Cover Slide"/>
          <p:cNvSpPr>
            <a:spLocks noGrp="1"/>
          </p:cNvSpPr>
          <p:nvPr>
            <p:ph type="ctrTitle"/>
          </p:nvPr>
        </p:nvSpPr>
        <p:spPr>
          <a:xfrm>
            <a:off x="393255" y="455676"/>
            <a:ext cx="8750745" cy="4222649"/>
          </a:xfrm>
        </p:spPr>
        <p:txBody>
          <a:bodyPr>
            <a:noAutofit/>
          </a:bodyPr>
          <a:lstStyle/>
          <a:p>
            <a:r>
              <a:rPr lang="en-US" dirty="0"/>
              <a:t>Kodu Makerspace</a:t>
            </a:r>
            <a:br>
              <a:rPr lang="en-US" sz="5400" dirty="0"/>
            </a:br>
            <a:r>
              <a:rPr lang="en-US" dirty="0"/>
              <a:t>Learn to make your own games!</a:t>
            </a:r>
            <a:br>
              <a:rPr lang="en-US" dirty="0"/>
            </a:br>
            <a:br>
              <a:rPr lang="en-US" sz="5400" dirty="0"/>
            </a:br>
            <a:r>
              <a:rPr lang="en-US" sz="3600" dirty="0"/>
              <a:t>Lesson 2</a:t>
            </a:r>
            <a:br>
              <a:rPr lang="en-US" sz="5400" dirty="0"/>
            </a:br>
            <a:br>
              <a:rPr lang="en-US" sz="5400" dirty="0"/>
            </a:br>
            <a:br>
              <a:rPr lang="en-US" sz="3200" dirty="0"/>
            </a:br>
            <a:endParaRPr lang="en-US" sz="3200" dirty="0"/>
          </a:p>
        </p:txBody>
      </p:sp>
      <p:pic>
        <p:nvPicPr>
          <p:cNvPr id="12" name="Picture 11" descr="Microsoft Logo" title="Microsof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5961529"/>
            <a:ext cx="2217645" cy="474177"/>
          </a:xfrm>
          <a:prstGeom prst="rect">
            <a:avLst/>
          </a:prstGeom>
        </p:spPr>
      </p:pic>
      <p:pic>
        <p:nvPicPr>
          <p:cNvPr id="6" name="Picture 5" descr="&quot;&quot;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31929" y="1299459"/>
            <a:ext cx="3550199" cy="5397773"/>
          </a:xfrm>
          <a:prstGeom prst="rect">
            <a:avLst/>
          </a:prstGeom>
        </p:spPr>
      </p:pic>
      <p:pic>
        <p:nvPicPr>
          <p:cNvPr id="5" name="Picture 4" title="Microsoft Imagine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545" y="5878966"/>
            <a:ext cx="3048163" cy="60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82728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9954394" cy="1151280"/>
          </a:xfrm>
        </p:spPr>
        <p:txBody>
          <a:bodyPr>
            <a:normAutofit/>
          </a:bodyPr>
          <a:lstStyle/>
          <a:p>
            <a:r>
              <a:rPr lang="en-US" dirty="0"/>
              <a:t>Revise Flashy </a:t>
            </a:r>
            <a:r>
              <a:rPr lang="en-US" dirty="0" err="1"/>
              <a:t>Fishbots</a:t>
            </a:r>
            <a:r>
              <a:rPr lang="en-US" dirty="0"/>
              <a:t> action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255" y="1919633"/>
            <a:ext cx="5065469" cy="3318862"/>
          </a:xfrm>
        </p:spPr>
        <p:txBody>
          <a:bodyPr>
            <a:normAutofit/>
          </a:bodyPr>
          <a:lstStyle/>
          <a:p>
            <a:r>
              <a:rPr lang="en-US" sz="3200" dirty="0"/>
              <a:t>Think about how you could change the action of the characters in the Flashy Fish Program</a:t>
            </a:r>
          </a:p>
        </p:txBody>
      </p:sp>
      <p:pic>
        <p:nvPicPr>
          <p:cNvPr id="4" name="Picture 3" title="Screenshot of revising the fishbots ac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452" y="1268075"/>
            <a:ext cx="6400800" cy="462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72884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61" y="4753211"/>
            <a:ext cx="4086921" cy="2104789"/>
          </a:xfrm>
          <a:prstGeom prst="rect">
            <a:avLst/>
          </a:prstGeom>
        </p:spPr>
      </p:pic>
      <p:pic>
        <p:nvPicPr>
          <p:cNvPr id="7" name="Picture 6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58" y="4749500"/>
            <a:ext cx="4086921" cy="2104789"/>
          </a:xfrm>
          <a:prstGeom prst="rect">
            <a:avLst/>
          </a:prstGeom>
        </p:spPr>
      </p:pic>
      <p:pic>
        <p:nvPicPr>
          <p:cNvPr id="9" name="Picture 8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563" y="4749500"/>
            <a:ext cx="4086921" cy="21047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10454039" cy="1151280"/>
          </a:xfrm>
        </p:spPr>
        <p:txBody>
          <a:bodyPr>
            <a:noAutofit/>
          </a:bodyPr>
          <a:lstStyle/>
          <a:p>
            <a:r>
              <a:rPr lang="en-US" dirty="0"/>
              <a:t>Saving Changes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11" name="Object 10" descr="Screen shot of Home Menu showing highlighted selection. Highlighted selection is 'Save my world.'" title="Screenshot of the Kodu home menu page with SAVE MY WORLD highlighted for emphasis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5380947"/>
              </p:ext>
            </p:extLst>
          </p:nvPr>
        </p:nvGraphicFramePr>
        <p:xfrm>
          <a:off x="5775158" y="1308380"/>
          <a:ext cx="5624501" cy="4427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Bitmap Image" r:id="rId5" imgW="7497221" imgH="5904762" progId="Paint.Picture">
                  <p:embed/>
                </p:oleObj>
              </mc:Choice>
              <mc:Fallback>
                <p:oleObj name="Bitmap Image" r:id="rId5" imgW="7497221" imgH="5904762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5158" y="1308380"/>
                        <a:ext cx="5624501" cy="44272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6290332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61" y="4753211"/>
            <a:ext cx="4086921" cy="2104789"/>
          </a:xfrm>
          <a:prstGeom prst="rect">
            <a:avLst/>
          </a:prstGeom>
        </p:spPr>
      </p:pic>
      <p:pic>
        <p:nvPicPr>
          <p:cNvPr id="7" name="Picture 6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58" y="4749500"/>
            <a:ext cx="4086921" cy="2104789"/>
          </a:xfrm>
          <a:prstGeom prst="rect">
            <a:avLst/>
          </a:prstGeom>
        </p:spPr>
      </p:pic>
      <p:pic>
        <p:nvPicPr>
          <p:cNvPr id="9" name="Picture 8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563" y="4749500"/>
            <a:ext cx="4086921" cy="21047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10454039" cy="1151280"/>
          </a:xfrm>
        </p:spPr>
        <p:txBody>
          <a:bodyPr>
            <a:noAutofit/>
          </a:bodyPr>
          <a:lstStyle/>
          <a:p>
            <a:r>
              <a:rPr lang="en-US" dirty="0"/>
              <a:t>Saving Changes (cont.)</a:t>
            </a:r>
            <a:br>
              <a:rPr lang="en-US" dirty="0"/>
            </a:br>
            <a:endParaRPr lang="en-US" dirty="0"/>
          </a:p>
        </p:txBody>
      </p:sp>
      <p:pic>
        <p:nvPicPr>
          <p:cNvPr id="10" name="Picture 9" descr="Screen shot of Name: Fierce Fishbot SK window with highlighted selection. Highlighted selection text shows Description: This game requires cunning skill to remain in the game." title="Screenshot of name and description of Flashy Fishbot gam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102" y="1316773"/>
            <a:ext cx="5866220" cy="4860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633410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61" y="4753211"/>
            <a:ext cx="4086921" cy="2104789"/>
          </a:xfrm>
          <a:prstGeom prst="rect">
            <a:avLst/>
          </a:prstGeom>
        </p:spPr>
      </p:pic>
      <p:pic>
        <p:nvPicPr>
          <p:cNvPr id="5" name="Picture 4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58" y="4749500"/>
            <a:ext cx="4086921" cy="2104789"/>
          </a:xfrm>
          <a:prstGeom prst="rect">
            <a:avLst/>
          </a:prstGeom>
        </p:spPr>
      </p:pic>
      <p:pic>
        <p:nvPicPr>
          <p:cNvPr id="6" name="Picture 5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563" y="4749500"/>
            <a:ext cx="4086921" cy="2104789"/>
          </a:xfrm>
          <a:prstGeom prst="rect">
            <a:avLst/>
          </a:prstGeom>
        </p:spPr>
      </p:pic>
      <p:pic>
        <p:nvPicPr>
          <p:cNvPr id="7" name="Picture 6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20339" y="168691"/>
            <a:ext cx="2947422" cy="4481303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843" y="1445770"/>
            <a:ext cx="8302602" cy="3676735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What did you learn about working with Kodu Game Lab? </a:t>
            </a:r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What did you like about the Flashy </a:t>
            </a:r>
            <a:r>
              <a:rPr lang="en-US" dirty="0" err="1"/>
              <a:t>Fishbots</a:t>
            </a:r>
            <a:r>
              <a:rPr lang="en-US" dirty="0"/>
              <a:t>?</a:t>
            </a:r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What did you like about the What…Do… action plan? </a:t>
            </a:r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How would you like to change the characters in Flashy </a:t>
            </a:r>
            <a:r>
              <a:rPr lang="en-US" dirty="0" err="1"/>
              <a:t>Fishbots</a:t>
            </a:r>
            <a:r>
              <a:rPr lang="en-US" dirty="0"/>
              <a:t>?</a:t>
            </a:r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How would you like to change the action in Flashy </a:t>
            </a:r>
            <a:r>
              <a:rPr lang="en-US" dirty="0" err="1"/>
              <a:t>Fishbots</a:t>
            </a:r>
            <a:r>
              <a:rPr lang="en-US" dirty="0"/>
              <a:t>? </a:t>
            </a:r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dirty="0"/>
              <a:t>What else can you do to keep building your skills in these areas?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38705621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6000" y="376129"/>
            <a:ext cx="11169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Thank you!</a:t>
            </a:r>
            <a:endParaRPr lang="en-US" sz="5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6000" y="2682485"/>
            <a:ext cx="8051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Segoe UI Light"/>
                <a:cs typeface="Segoe UI Light"/>
              </a:rPr>
              <a:t>See you next time!</a:t>
            </a:r>
          </a:p>
        </p:txBody>
      </p:sp>
      <p:sp>
        <p:nvSpPr>
          <p:cNvPr id="3" name="Title 2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pic>
        <p:nvPicPr>
          <p:cNvPr id="7" name="Picture 6" descr="Microsoft Logo" title="Microsoft Logo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5961529"/>
            <a:ext cx="2217645" cy="474177"/>
          </a:xfrm>
          <a:prstGeom prst="rect">
            <a:avLst/>
          </a:prstGeom>
        </p:spPr>
      </p:pic>
      <p:pic>
        <p:nvPicPr>
          <p:cNvPr id="11" name="Picture 10" descr="&quot;&quot;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31929" y="1299459"/>
            <a:ext cx="3550199" cy="5397773"/>
          </a:xfrm>
          <a:prstGeom prst="rect">
            <a:avLst/>
          </a:prstGeom>
        </p:spPr>
      </p:pic>
      <p:pic>
        <p:nvPicPr>
          <p:cNvPr id="8" name="Picture 7" title="Microsoft Imagine logo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545" y="5878966"/>
            <a:ext cx="3048163" cy="60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49127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61" y="4753211"/>
            <a:ext cx="4086921" cy="2104789"/>
          </a:xfrm>
          <a:prstGeom prst="rect">
            <a:avLst/>
          </a:prstGeom>
        </p:spPr>
      </p:pic>
      <p:pic>
        <p:nvPicPr>
          <p:cNvPr id="7" name="Picture 6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58" y="4749500"/>
            <a:ext cx="4086921" cy="2104789"/>
          </a:xfrm>
          <a:prstGeom prst="rect">
            <a:avLst/>
          </a:prstGeom>
        </p:spPr>
      </p:pic>
      <p:pic>
        <p:nvPicPr>
          <p:cNvPr id="9" name="Picture 8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563" y="4749500"/>
            <a:ext cx="4086921" cy="21047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10454039" cy="1151280"/>
          </a:xfrm>
        </p:spPr>
        <p:txBody>
          <a:bodyPr>
            <a:noAutofit/>
          </a:bodyPr>
          <a:lstStyle/>
          <a:p>
            <a:r>
              <a:rPr lang="en-US" dirty="0"/>
              <a:t>Questions we’ll answer:</a:t>
            </a:r>
            <a:br>
              <a:rPr lang="en-US" dirty="0"/>
            </a:b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8299" y="1308380"/>
            <a:ext cx="11031360" cy="3586147"/>
          </a:xfrm>
          <a:prstGeom prst="rect">
            <a:avLst/>
          </a:prstGeom>
        </p:spPr>
        <p:txBody>
          <a:bodyPr vert="horz" lIns="172986" tIns="0" rIns="172986" bIns="45720" rtlCol="0" anchor="ctr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b="0" kern="1200" cap="none">
                <a:solidFill>
                  <a:schemeClr val="bg1"/>
                </a:solidFill>
                <a:latin typeface="Segoe Light"/>
                <a:ea typeface="+mj-ea"/>
                <a:cs typeface="Segoe Light"/>
              </a:defRPr>
            </a:lvl1pPr>
          </a:lstStyle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latin typeface="Segoe UI Light" panose="020B0502040204020203" pitchFamily="34" charset="0"/>
                <a:cs typeface="Segoe UI Light" panose="020B0502040204020203" pitchFamily="34" charset="0"/>
              </a:rPr>
              <a:t>What is the When…Do…game action? </a:t>
            </a:r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000" dirty="0">
                <a:latin typeface="Segoe UI Light" panose="020B0502040204020203" pitchFamily="34" charset="0"/>
                <a:cs typeface="Segoe UI Light" panose="020B0502040204020203" pitchFamily="34" charset="0"/>
              </a:rPr>
              <a:t>How can you modify game characters and action? </a:t>
            </a:r>
          </a:p>
        </p:txBody>
      </p:sp>
    </p:spTree>
    <p:extLst>
      <p:ext uri="{BB962C8B-B14F-4D97-AF65-F5344CB8AC3E}">
        <p14:creationId xmlns:p14="http://schemas.microsoft.com/office/powerpoint/2010/main" val="63860217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8696154" cy="1151280"/>
          </a:xfrm>
        </p:spPr>
        <p:txBody>
          <a:bodyPr>
            <a:normAutofit fontScale="90000"/>
          </a:bodyPr>
          <a:lstStyle/>
          <a:p>
            <a:r>
              <a:rPr lang="en-US" dirty="0"/>
              <a:t>When…Do… Programming construct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255" y="1859992"/>
            <a:ext cx="10511366" cy="3318862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How did the Kodu character act in the game?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What actions and changes did you notice in the fish?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What made the fish act in certain ways? </a:t>
            </a:r>
          </a:p>
          <a:p>
            <a:endParaRPr lang="en-US" dirty="0"/>
          </a:p>
        </p:txBody>
      </p:sp>
      <p:pic>
        <p:nvPicPr>
          <p:cNvPr id="5" name="Picture 4" title="Screenshot of the programming construct 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128" y="4203700"/>
            <a:ext cx="11529828" cy="1630680"/>
          </a:xfrm>
          <a:prstGeom prst="rect">
            <a:avLst/>
          </a:prstGeom>
        </p:spPr>
      </p:pic>
      <p:pic>
        <p:nvPicPr>
          <p:cNvPr id="6" name="Picture 5" title="&quot;&quot;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1673">
            <a:off x="7947277" y="1246355"/>
            <a:ext cx="2838424" cy="283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4067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379" y="365125"/>
            <a:ext cx="10515600" cy="1463675"/>
          </a:xfrm>
        </p:spPr>
        <p:txBody>
          <a:bodyPr>
            <a:normAutofit/>
          </a:bodyPr>
          <a:lstStyle/>
          <a:p>
            <a:r>
              <a:rPr lang="en-US" sz="43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When…Do... Programming construct: </a:t>
            </a:r>
            <a:br>
              <a:rPr lang="en-US" sz="43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43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Question 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8866" y="2487432"/>
            <a:ext cx="9275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What happened when you clicked the mouse? </a:t>
            </a:r>
          </a:p>
        </p:txBody>
      </p:sp>
      <p:grpSp>
        <p:nvGrpSpPr>
          <p:cNvPr id="12" name="Group 11" descr="&quot;&quot;" title="Text box with image of a lightbulb with answer to the question"/>
          <p:cNvGrpSpPr/>
          <p:nvPr/>
        </p:nvGrpSpPr>
        <p:grpSpPr>
          <a:xfrm>
            <a:off x="1374642" y="3353278"/>
            <a:ext cx="10271826" cy="2645127"/>
            <a:chOff x="-199048" y="2761119"/>
            <a:chExt cx="10271826" cy="2645127"/>
          </a:xfrm>
        </p:grpSpPr>
        <p:sp>
          <p:nvSpPr>
            <p:cNvPr id="10" name="TextBox 9"/>
            <p:cNvSpPr txBox="1"/>
            <p:nvPr/>
          </p:nvSpPr>
          <p:spPr>
            <a:xfrm>
              <a:off x="1838696" y="3562458"/>
              <a:ext cx="8234082" cy="577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Answer: </a:t>
              </a:r>
              <a:r>
                <a:rPr lang="en-US" sz="24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Do… shoot paint balls</a:t>
              </a:r>
              <a:endParaRPr lang="en-US" sz="2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pic>
          <p:nvPicPr>
            <p:cNvPr id="11" name="Picture 10" descr="&quot;&quot;" title="&quot;&quot;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013" b="89933" l="9797" r="8986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99048" y="2761119"/>
              <a:ext cx="2634882" cy="2645127"/>
            </a:xfrm>
            <a:prstGeom prst="rect">
              <a:avLst/>
            </a:prstGeom>
          </p:spPr>
        </p:pic>
      </p:grpSp>
      <p:pic>
        <p:nvPicPr>
          <p:cNvPr id="14" name="Picture 13" title="&quot;&quot;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860" y="1828800"/>
            <a:ext cx="3601893" cy="369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0856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379" y="365125"/>
            <a:ext cx="10515600" cy="1463675"/>
          </a:xfrm>
        </p:spPr>
        <p:txBody>
          <a:bodyPr>
            <a:normAutofit/>
          </a:bodyPr>
          <a:lstStyle/>
          <a:p>
            <a:r>
              <a:rPr lang="en-US" sz="43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When…Do... Programming construct: </a:t>
            </a:r>
            <a:br>
              <a:rPr lang="en-US" sz="43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43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Question 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8866" y="2487432"/>
            <a:ext cx="9275719" cy="577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What happened when the fish got hit?</a:t>
            </a:r>
          </a:p>
        </p:txBody>
      </p:sp>
      <p:grpSp>
        <p:nvGrpSpPr>
          <p:cNvPr id="12" name="Group 11" descr="&quot;&quot;" title="Text box with image of a lightbulb with answer to the question"/>
          <p:cNvGrpSpPr/>
          <p:nvPr/>
        </p:nvGrpSpPr>
        <p:grpSpPr>
          <a:xfrm>
            <a:off x="1374642" y="3353278"/>
            <a:ext cx="10271826" cy="2645127"/>
            <a:chOff x="-199048" y="2761119"/>
            <a:chExt cx="10271826" cy="2645127"/>
          </a:xfrm>
        </p:grpSpPr>
        <p:sp>
          <p:nvSpPr>
            <p:cNvPr id="10" name="TextBox 9"/>
            <p:cNvSpPr txBox="1"/>
            <p:nvPr/>
          </p:nvSpPr>
          <p:spPr>
            <a:xfrm>
              <a:off x="1838696" y="3562458"/>
              <a:ext cx="82340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Answer: </a:t>
              </a:r>
              <a:r>
                <a:rPr lang="en-US" sz="24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Do… change color</a:t>
              </a:r>
              <a:endParaRPr lang="en-US" sz="2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pic>
          <p:nvPicPr>
            <p:cNvPr id="11" name="Picture 10" descr="&quot;&quot;" title="&quot;&quot;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013" b="89933" l="9797" r="8986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99048" y="2761119"/>
              <a:ext cx="2634882" cy="2645127"/>
            </a:xfrm>
            <a:prstGeom prst="rect">
              <a:avLst/>
            </a:prstGeom>
          </p:spPr>
        </p:pic>
      </p:grpSp>
      <p:pic>
        <p:nvPicPr>
          <p:cNvPr id="14" name="Picture 13" title="&quot;&quot;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860" y="1828800"/>
            <a:ext cx="3601893" cy="369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0490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379" y="365125"/>
            <a:ext cx="10515600" cy="1463675"/>
          </a:xfrm>
        </p:spPr>
        <p:txBody>
          <a:bodyPr>
            <a:normAutofit/>
          </a:bodyPr>
          <a:lstStyle/>
          <a:p>
            <a:r>
              <a:rPr lang="en-US" sz="43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When…Do... Programming construct: </a:t>
            </a:r>
            <a:br>
              <a:rPr lang="en-US" sz="43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43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Question 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8866" y="2487432"/>
            <a:ext cx="9275719" cy="577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What happened when the fish collide? </a:t>
            </a:r>
          </a:p>
        </p:txBody>
      </p:sp>
      <p:grpSp>
        <p:nvGrpSpPr>
          <p:cNvPr id="12" name="Group 11" descr="&quot;&quot;" title="Text box with image of a lightbulb with answer to the question"/>
          <p:cNvGrpSpPr/>
          <p:nvPr/>
        </p:nvGrpSpPr>
        <p:grpSpPr>
          <a:xfrm>
            <a:off x="1374642" y="3353278"/>
            <a:ext cx="10271826" cy="2645127"/>
            <a:chOff x="-199048" y="2761119"/>
            <a:chExt cx="10271826" cy="2645127"/>
          </a:xfrm>
        </p:grpSpPr>
        <p:sp>
          <p:nvSpPr>
            <p:cNvPr id="10" name="TextBox 9"/>
            <p:cNvSpPr txBox="1"/>
            <p:nvPr/>
          </p:nvSpPr>
          <p:spPr>
            <a:xfrm>
              <a:off x="1838696" y="3562458"/>
              <a:ext cx="82340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b="1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Answer: </a:t>
              </a:r>
              <a:r>
                <a:rPr lang="en-US" sz="2400" dirty="0">
                  <a:solidFill>
                    <a:schemeClr val="bg1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Do… change directions</a:t>
              </a:r>
              <a:endParaRPr lang="en-US" sz="2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  <p:pic>
          <p:nvPicPr>
            <p:cNvPr id="11" name="Picture 10" descr="&quot;&quot;" title="&quot;&quot;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013" b="89933" l="9797" r="8986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99048" y="2761119"/>
              <a:ext cx="2634882" cy="2645127"/>
            </a:xfrm>
            <a:prstGeom prst="rect">
              <a:avLst/>
            </a:prstGeom>
          </p:spPr>
        </p:pic>
      </p:grpSp>
      <p:pic>
        <p:nvPicPr>
          <p:cNvPr id="14" name="Picture 13" title="&quot;&quot;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860" y="1828800"/>
            <a:ext cx="3601893" cy="3696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8997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6769545" cy="1151280"/>
          </a:xfrm>
        </p:spPr>
        <p:txBody>
          <a:bodyPr>
            <a:normAutofit/>
          </a:bodyPr>
          <a:lstStyle/>
          <a:p>
            <a:r>
              <a:rPr lang="en-US" b="1" dirty="0"/>
              <a:t>When…Do… Can Do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255" y="1606957"/>
            <a:ext cx="7562586" cy="3318862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When… I say “rock”, Do… “clap your hands”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When… I say “Kodu”, Do… “wave your arms in the air”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When… I say “Star”, Do… ”say the word Awesome” </a:t>
            </a:r>
          </a:p>
          <a:p>
            <a:endParaRPr lang="en-US" dirty="0"/>
          </a:p>
        </p:txBody>
      </p:sp>
      <p:pic>
        <p:nvPicPr>
          <p:cNvPr id="4" name="Picture 3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61" y="4753211"/>
            <a:ext cx="4086921" cy="2104789"/>
          </a:xfrm>
          <a:prstGeom prst="rect">
            <a:avLst/>
          </a:prstGeom>
        </p:spPr>
      </p:pic>
      <p:pic>
        <p:nvPicPr>
          <p:cNvPr id="5" name="Picture 4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58" y="4749500"/>
            <a:ext cx="4086921" cy="2104789"/>
          </a:xfrm>
          <a:prstGeom prst="rect">
            <a:avLst/>
          </a:prstGeom>
        </p:spPr>
      </p:pic>
      <p:pic>
        <p:nvPicPr>
          <p:cNvPr id="6" name="Picture 5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563" y="4749500"/>
            <a:ext cx="4086921" cy="2104789"/>
          </a:xfrm>
          <a:prstGeom prst="rect">
            <a:avLst/>
          </a:prstGeom>
        </p:spPr>
      </p:pic>
      <p:pic>
        <p:nvPicPr>
          <p:cNvPr id="7" name="Picture 6" title="&quot;&quot;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02299" y="268197"/>
            <a:ext cx="2947422" cy="448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5645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Tutorial versus game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255" y="1606957"/>
            <a:ext cx="10638366" cy="3318862"/>
          </a:xfrm>
        </p:spPr>
        <p:txBody>
          <a:bodyPr>
            <a:normAutofit/>
          </a:bodyPr>
          <a:lstStyle/>
          <a:p>
            <a:r>
              <a:rPr lang="en-US" sz="3200" b="1" dirty="0"/>
              <a:t>Sample game: </a:t>
            </a:r>
            <a:r>
              <a:rPr lang="en-US" sz="3200" dirty="0"/>
              <a:t>Mini-games that you can play just for fun</a:t>
            </a:r>
          </a:p>
          <a:p>
            <a:endParaRPr lang="en-US" dirty="0"/>
          </a:p>
          <a:p>
            <a:r>
              <a:rPr lang="en-US" sz="3200" b="1" dirty="0"/>
              <a:t>Tutorial: </a:t>
            </a:r>
            <a:r>
              <a:rPr lang="en-US" sz="3200" dirty="0"/>
              <a:t>Designed to teach you something about programming Kodu</a:t>
            </a:r>
          </a:p>
        </p:txBody>
      </p:sp>
      <p:pic>
        <p:nvPicPr>
          <p:cNvPr id="4" name="Picture 3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61" y="4753211"/>
            <a:ext cx="4086921" cy="2104789"/>
          </a:xfrm>
          <a:prstGeom prst="rect">
            <a:avLst/>
          </a:prstGeom>
        </p:spPr>
      </p:pic>
      <p:pic>
        <p:nvPicPr>
          <p:cNvPr id="5" name="Picture 4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45358" y="4749500"/>
            <a:ext cx="4086921" cy="2104789"/>
          </a:xfrm>
          <a:prstGeom prst="rect">
            <a:avLst/>
          </a:prstGeom>
        </p:spPr>
      </p:pic>
      <p:pic>
        <p:nvPicPr>
          <p:cNvPr id="6" name="Picture 5" title="&quot;&quot;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563" y="4749500"/>
            <a:ext cx="4086921" cy="2104789"/>
          </a:xfrm>
          <a:prstGeom prst="rect">
            <a:avLst/>
          </a:prstGeom>
        </p:spPr>
      </p:pic>
      <p:grpSp>
        <p:nvGrpSpPr>
          <p:cNvPr id="15" name="Group 14" title="&quot;&quot;"/>
          <p:cNvGrpSpPr/>
          <p:nvPr/>
        </p:nvGrpSpPr>
        <p:grpSpPr>
          <a:xfrm>
            <a:off x="12553950" y="953014"/>
            <a:ext cx="6248400" cy="3796486"/>
            <a:chOff x="12553950" y="953014"/>
            <a:chExt cx="6248400" cy="3796486"/>
          </a:xfrm>
        </p:grpSpPr>
        <p:pic>
          <p:nvPicPr>
            <p:cNvPr id="7" name="Picture 6" title="&quot;&quot;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53950" y="1606957"/>
              <a:ext cx="1219200" cy="1219200"/>
            </a:xfrm>
            <a:prstGeom prst="rect">
              <a:avLst/>
            </a:prstGeom>
          </p:spPr>
        </p:pic>
        <p:pic>
          <p:nvPicPr>
            <p:cNvPr id="8" name="Picture 7" title="&quot;&quot;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24178" y="953014"/>
              <a:ext cx="1219200" cy="1219200"/>
            </a:xfrm>
            <a:prstGeom prst="rect">
              <a:avLst/>
            </a:prstGeom>
          </p:spPr>
        </p:pic>
        <p:pic>
          <p:nvPicPr>
            <p:cNvPr id="9" name="Picture 8" title="&quot;&quot;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973550" y="1060557"/>
              <a:ext cx="1219200" cy="1219200"/>
            </a:xfrm>
            <a:prstGeom prst="rect">
              <a:avLst/>
            </a:prstGeom>
          </p:spPr>
        </p:pic>
        <p:pic>
          <p:nvPicPr>
            <p:cNvPr id="10" name="Picture 9" title="&quot;&quot;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14318" y="2896114"/>
              <a:ext cx="1219200" cy="1219200"/>
            </a:xfrm>
            <a:prstGeom prst="rect">
              <a:avLst/>
            </a:prstGeom>
          </p:spPr>
        </p:pic>
        <p:pic>
          <p:nvPicPr>
            <p:cNvPr id="11" name="Picture 10" title="&quot;&quot;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25700" y="1911757"/>
              <a:ext cx="1219200" cy="1219200"/>
            </a:xfrm>
            <a:prstGeom prst="rect">
              <a:avLst/>
            </a:prstGeom>
          </p:spPr>
        </p:pic>
        <p:pic>
          <p:nvPicPr>
            <p:cNvPr id="12" name="Picture 11" title="&quot;&quot;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59150" y="3498957"/>
              <a:ext cx="1219200" cy="1219200"/>
            </a:xfrm>
            <a:prstGeom prst="rect">
              <a:avLst/>
            </a:prstGeom>
          </p:spPr>
        </p:pic>
        <p:pic>
          <p:nvPicPr>
            <p:cNvPr id="13" name="Picture 12" title="&quot;&quot;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83150" y="2279757"/>
              <a:ext cx="1219200" cy="1219200"/>
            </a:xfrm>
            <a:prstGeom prst="rect">
              <a:avLst/>
            </a:prstGeom>
          </p:spPr>
        </p:pic>
        <p:pic>
          <p:nvPicPr>
            <p:cNvPr id="14" name="Picture 13" title="&quot;&quot;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58750" y="3530300"/>
              <a:ext cx="1219200" cy="1219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70298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1.48148E-6 L 0.00013 -1.48148E-6 C -0.0082 -0.00926 -0.01615 -0.02014 -0.02487 -0.02778 C -0.04922 -0.04953 -0.08229 -0.04236 -0.10612 -0.04444 C -0.19479 -0.08403 -0.12266 -0.05578 -0.32799 -0.05 C -0.33112 -0.04815 -0.33451 -0.04745 -0.33737 -0.04444 C -0.34401 -0.03796 -0.34909 -0.02662 -0.35612 -0.02222 C -0.36563 -0.01666 -0.3668 -0.01759 -0.37487 -0.00555 C -0.38294 0.00602 -0.38411 0.01482 -0.39362 0.02222 C -0.39766 0.02523 -0.40195 0.02593 -0.40612 0.02778 C -0.40924 0.03148 -0.41224 0.03588 -0.41549 0.03889 C -0.41849 0.04144 -0.4224 0.04074 -0.42487 0.04445 C -0.44518 0.07315 -0.41693 0.05255 -0.44049 0.06667 C -0.44362 0.07222 -0.44648 0.07824 -0.44987 0.08334 C -0.45286 0.0875 -0.45664 0.08959 -0.45924 0.09445 C -0.48008 0.13148 -0.44987 0.09259 -0.47487 0.12222 C -0.48086 0.15371 -0.47578 0.13472 -0.49674 0.17222 C -0.49987 0.17778 -0.50195 0.18634 -0.50612 0.18889 C -0.50924 0.19074 -0.51263 0.19144 -0.51549 0.19445 C -0.52214 0.20093 -0.52799 0.20926 -0.53424 0.21667 C -0.53737 0.22037 -0.54036 0.22477 -0.54362 0.22778 C -0.54779 0.23148 -0.55208 0.23472 -0.55612 0.23889 C -0.55938 0.24213 -0.56224 0.24699 -0.56549 0.25 C -0.57057 0.2544 -0.58281 0.25857 -0.58737 0.26111 C -0.6099 0.27246 -0.58047 0.26297 -0.62174 0.27222 C -0.64193 0.28403 -0.62266 0.27384 -0.65924 0.28334 C -0.66458 0.28449 -0.66966 0.28704 -0.67487 0.28889 L -0.77487 0.28334 C -0.78438 0.28241 -0.79375 0.28102 -0.80299 0.27778 C -0.80951 0.27547 -0.81536 0.26875 -0.82174 0.26667 C -0.84583 0.2581 -0.83229 0.2632 -0.86237 0.25 L -0.87487 0.24445 C -0.87904 0.24259 -0.88333 0.24121 -0.88737 0.23889 C -0.89362 0.23519 -0.90065 0.23426 -0.90612 0.22778 C -0.90924 0.22408 -0.91198 0.21875 -0.91549 0.21667 C -0.92161 0.21297 -0.92813 0.21366 -0.93424 0.21111 C -0.94076 0.2081 -0.94661 0.20278 -0.95299 0.2 C -0.95716 0.19815 -0.96146 0.19653 -0.96549 0.19445 C -0.97188 0.19097 -0.97878 0.18982 -0.98424 0.18334 C -0.98737 0.17963 -0.99036 0.175 -0.99362 0.17222 C -0.99661 0.16945 -0.99987 0.16806 -1.00299 0.16667 C -1.00768 0.16412 -1.01992 0.15996 -1.02487 0.15556 C -1.02826 0.15255 -1.03086 0.14699 -1.03424 0.14445 C -1.05156 0.13079 -1.05182 0.13519 -1.06862 0.12778 C -1.07188 0.12616 -1.07487 0.12384 -1.07799 0.12222 C -1.08216 0.12014 -1.08646 0.11875 -1.09049 0.11667 C -1.09688 0.1132 -1.10299 0.10926 -1.10924 0.10556 C -1.11628 0.10139 -1.12383 0.0963 -1.13112 0.09445 C -1.14049 0.0919 -1.14987 0.09074 -1.15924 0.08889 C -1.17813 0.08033 -1.16771 0.08565 -1.19049 0.07222 L -1.19987 0.06667 C -1.20299 0.06482 -1.20651 0.06435 -1.20924 0.06111 C -1.21237 0.05741 -1.21536 0.05278 -1.21862 0.05 C -1.22161 0.04722 -1.225 0.0463 -1.22799 0.04445 C -1.23333 0.04074 -1.23854 0.03727 -1.24362 0.03334 C -1.26484 0.01644 -1.24714 0.02523 -1.27174 0.01667 C -1.27591 0.01297 -1.27982 0.0081 -1.28424 0.00556 C -1.28919 0.00255 -1.29466 0.00232 -1.29974 -1.48148E-6 C -1.303 -0.00162 -1.30599 -0.00393 -1.30911 -0.00555 C -1.31328 -0.00764 -1.31745 -0.00926 -1.32161 -0.01111 C -1.34076 -0.06227 -1.31458 0.00023 -1.33724 -0.03333 C -1.35456 -0.05903 -1.33854 -0.05139 -1.35599 -0.07222 C -1.35872 -0.07546 -1.36237 -0.07546 -1.36536 -0.07778 C -1.36966 -0.08102 -1.37383 -0.08495 -1.37786 -0.08889 C -1.3987 -0.11018 -1.37331 -0.0919 -1.40599 -0.11111 L -1.41536 -0.11666 C -1.4457 -0.15694 -1.41341 -0.11782 -1.43724 -0.13889 C -1.44063 -0.1419 -1.44323 -0.14745 -1.44661 -0.15 C -1.45065 -0.15301 -1.45508 -0.15347 -1.45911 -0.15555 C -1.46237 -0.15717 -1.4655 -0.15879 -1.46849 -0.16111 C -1.47279 -0.16435 -1.47695 -0.16828 -1.48099 -0.17222 C -1.48425 -0.17569 -1.48698 -0.18078 -1.49036 -0.18333 C -1.50573 -0.1956 -1.50768 -0.19259 -1.52161 -0.2 C -1.528 -0.20347 -1.5349 -0.20463 -1.54036 -0.21111 C -1.54349 -0.21481 -1.54648 -0.21921 -1.54974 -0.22222 C -1.55273 -0.225 -1.55625 -0.22523 -1.55911 -0.22778 C -1.5625 -0.23078 -1.5651 -0.23634 -1.56849 -0.23889 C -1.57461 -0.24375 -1.58099 -0.24629 -1.58724 -0.25 L -1.59661 -0.25555 L -1.60599 -0.26111 L -1.61536 -0.26666 C -1.64154 -0.33634 -1.61641 -0.27893 -1.72786 -0.28889 C -1.79388 -0.29491 -1.73268 -0.29444 -1.74974 -0.29444 L -1.74974 -0.29444 L -1.74974 -0.3 " pathEditMode="relative" ptsTypes="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255" y="455677"/>
            <a:ext cx="6921945" cy="1151280"/>
          </a:xfrm>
        </p:spPr>
        <p:txBody>
          <a:bodyPr/>
          <a:lstStyle/>
          <a:p>
            <a:r>
              <a:rPr lang="en-US"/>
              <a:t>Fishbots </a:t>
            </a:r>
            <a:r>
              <a:rPr lang="en-US" dirty="0"/>
              <a:t>Tutorial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255" y="1831636"/>
            <a:ext cx="4268197" cy="3883363"/>
          </a:xfrm>
        </p:spPr>
        <p:txBody>
          <a:bodyPr/>
          <a:lstStyle/>
          <a:p>
            <a:r>
              <a:rPr lang="en-US" sz="3200" dirty="0"/>
              <a:t>The Map Reader reads the instructions on the screen</a:t>
            </a:r>
          </a:p>
          <a:p>
            <a:endParaRPr lang="en-US" sz="800" dirty="0"/>
          </a:p>
          <a:p>
            <a:r>
              <a:rPr lang="en-US" sz="3200" dirty="0"/>
              <a:t>The Driver follows the directions to create the code</a:t>
            </a:r>
            <a:endParaRPr lang="en-US" dirty="0"/>
          </a:p>
        </p:txBody>
      </p:sp>
      <p:pic>
        <p:nvPicPr>
          <p:cNvPr id="5" name="Picture 4" title="Screenshot of the fishbot tutorial"/>
          <p:cNvPicPr>
            <a:picLocks noChangeAspect="1"/>
          </p:cNvPicPr>
          <p:nvPr/>
        </p:nvPicPr>
        <p:blipFill rotWithShape="1">
          <a:blip r:embed="rId3"/>
          <a:srcRect l="1622" r="1531" b="4865"/>
          <a:stretch/>
        </p:blipFill>
        <p:spPr>
          <a:xfrm>
            <a:off x="4773016" y="1421295"/>
            <a:ext cx="7004855" cy="38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2728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4">
      <a:dk1>
        <a:srgbClr val="505050"/>
      </a:dk1>
      <a:lt1>
        <a:srgbClr val="FFFFFF"/>
      </a:lt1>
      <a:dk2>
        <a:srgbClr val="D83B01"/>
      </a:dk2>
      <a:lt2>
        <a:srgbClr val="FFE5E5"/>
      </a:lt2>
      <a:accent1>
        <a:srgbClr val="D83B01"/>
      </a:accent1>
      <a:accent2>
        <a:srgbClr val="00188F"/>
      </a:accent2>
      <a:accent3>
        <a:srgbClr val="107C10"/>
      </a:accent3>
      <a:accent4>
        <a:srgbClr val="5C2D91"/>
      </a:accent4>
      <a:accent5>
        <a:srgbClr val="0078D7"/>
      </a:accent5>
      <a:accent6>
        <a:srgbClr val="008272"/>
      </a:accent6>
      <a:hlink>
        <a:srgbClr val="FFFFFF"/>
      </a:hlink>
      <a:folHlink>
        <a:srgbClr val="BC9DE0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328</Words>
  <Application>Microsoft Office PowerPoint</Application>
  <PresentationFormat>Widescreen</PresentationFormat>
  <Paragraphs>57</Paragraphs>
  <Slides>14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Segoe UI</vt:lpstr>
      <vt:lpstr>Segoe UI Light</vt:lpstr>
      <vt:lpstr>Office Theme</vt:lpstr>
      <vt:lpstr>Bitmap Image</vt:lpstr>
      <vt:lpstr>Kodu Makerspace Learn to make your own games!  Lesson 2   </vt:lpstr>
      <vt:lpstr>Questions we’ll answer: </vt:lpstr>
      <vt:lpstr>When…Do… Programming construct </vt:lpstr>
      <vt:lpstr>When…Do... Programming construct:  Question 1</vt:lpstr>
      <vt:lpstr>When…Do... Programming construct:  Question 2</vt:lpstr>
      <vt:lpstr>When…Do... Programming construct:  Question 3</vt:lpstr>
      <vt:lpstr>When…Do… Can Do </vt:lpstr>
      <vt:lpstr>Tutorial versus game </vt:lpstr>
      <vt:lpstr>Fishbots Tutorial </vt:lpstr>
      <vt:lpstr>Revise Flashy Fishbots action </vt:lpstr>
      <vt:lpstr>Saving Changes </vt:lpstr>
      <vt:lpstr>Saving Changes (cont.) </vt:lpstr>
      <vt:lpstr>Review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2016-04-29T00:35:51Z</dcterms:created>
  <dcterms:modified xsi:type="dcterms:W3CDTF">2016-04-29T18:25:49Z</dcterms:modified>
</cp:coreProperties>
</file>